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5456" y="2113697"/>
            <a:ext cx="8352928" cy="445713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Колебательные системы.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Признаки колебательного движения.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Амплитуда, период, частота, фаза колебаний.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Кинематика колебательного движения.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Уравнение гармонических колебаний.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Графическое представление колебаний. </a:t>
            </a:r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120" y="1009487"/>
            <a:ext cx="6264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Урок № 48/1по теме «Колебания и волны»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1484784"/>
            <a:ext cx="2815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(базовый уровень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159" y="2223800"/>
            <a:ext cx="2172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урока: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1800" y="587727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Преподаватель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В.М.Робикова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4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884368" cy="418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1048" y="3518540"/>
            <a:ext cx="41624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54794"/>
            <a:ext cx="34766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5838"/>
            <a:ext cx="3168352" cy="274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476987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Упражнения для</a:t>
            </a:r>
          </a:p>
          <a:p>
            <a:pPr algn="ctr"/>
            <a:r>
              <a:rPr lang="ru-RU" sz="2400" dirty="0" smtClean="0"/>
              <a:t>закрепления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19" y="6211669"/>
            <a:ext cx="831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ДЗ:  Выучить  условия возникновения колебаний, характеристики колебательного </a:t>
            </a:r>
          </a:p>
          <a:p>
            <a:r>
              <a:rPr lang="ru-RU" dirty="0" smtClean="0"/>
              <a:t>движения, задача № 754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69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962" y="1700808"/>
            <a:ext cx="77455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подготовке урока использованы программы: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SMART Notebook 11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интерактивной доски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(собственная разработка)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Живая физика (собственная разработка с помощью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лицензионного конструктора)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9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4653136"/>
            <a:ext cx="5904655" cy="165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2"/>
            <a:ext cx="9144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815" y="3573016"/>
            <a:ext cx="6984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начинается с выяснения условий, при которых возникают колебания.</a:t>
            </a:r>
          </a:p>
          <a:p>
            <a:r>
              <a:rPr lang="ru-RU" dirty="0" smtClean="0"/>
              <a:t>Демонстрация: размещаем шарик  в условия безразличного, устойчивого и </a:t>
            </a:r>
          </a:p>
          <a:p>
            <a:r>
              <a:rPr lang="ru-RU" dirty="0" smtClean="0"/>
              <a:t>неустойчивого равновесия.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88224" y="5299372"/>
            <a:ext cx="1956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прозрачное сито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1" y="6093296"/>
            <a:ext cx="9011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Затем определяем, где находится положение устойчивого равновесия в ранее изученных</a:t>
            </a:r>
          </a:p>
          <a:p>
            <a:r>
              <a:rPr lang="ru-RU" dirty="0" smtClean="0"/>
              <a:t>колебательных  системах. </a:t>
            </a:r>
            <a:endParaRPr lang="ru-RU" dirty="0"/>
          </a:p>
        </p:txBody>
      </p:sp>
      <p:pic>
        <p:nvPicPr>
          <p:cNvPr id="5" name="Picture 2" descr="C:\Users\валентина\Pictures\уроки\IMG_20150625_150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34" y="1986885"/>
            <a:ext cx="2484366" cy="331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70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40" y="23664"/>
            <a:ext cx="9144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797" y="4908977"/>
            <a:ext cx="85992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демонстрации смещения </a:t>
            </a:r>
            <a:r>
              <a:rPr lang="ru-RU" i="1" dirty="0" smtClean="0"/>
              <a:t>х </a:t>
            </a:r>
            <a:r>
              <a:rPr lang="ru-RU" dirty="0" smtClean="0"/>
              <a:t>и амплитуды колебаний </a:t>
            </a:r>
            <a:r>
              <a:rPr lang="en-US" dirty="0" err="1" smtClean="0"/>
              <a:t>X</a:t>
            </a:r>
            <a:r>
              <a:rPr lang="en-US" sz="1600" dirty="0" err="1" smtClean="0"/>
              <a:t>m</a:t>
            </a:r>
            <a:r>
              <a:rPr lang="en-US" sz="1600" dirty="0" smtClean="0"/>
              <a:t> </a:t>
            </a:r>
            <a:r>
              <a:rPr lang="ru-RU" dirty="0" smtClean="0"/>
              <a:t>используем рисунок,</a:t>
            </a:r>
          </a:p>
          <a:p>
            <a:r>
              <a:rPr lang="ru-RU" dirty="0" smtClean="0"/>
              <a:t> нитяной и пружинный маятники.</a:t>
            </a:r>
          </a:p>
          <a:p>
            <a:r>
              <a:rPr lang="ru-RU" dirty="0" smtClean="0"/>
              <a:t>Период Т определяем с помощью маятников.</a:t>
            </a:r>
          </a:p>
          <a:p>
            <a:r>
              <a:rPr lang="ru-RU" dirty="0" smtClean="0"/>
              <a:t>Для расчета частоты 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cs typeface="Times New Roman"/>
              </a:rPr>
              <a:t>(количества колебаний в единицу времени </a:t>
            </a:r>
            <a:r>
              <a:rPr lang="ru-RU" dirty="0" smtClean="0">
                <a:latin typeface="Times New Roman"/>
                <a:cs typeface="Times New Roman"/>
              </a:rPr>
              <a:t>) </a:t>
            </a:r>
            <a:r>
              <a:rPr lang="ru-RU" dirty="0" smtClean="0">
                <a:cs typeface="Times New Roman"/>
              </a:rPr>
              <a:t>вводим формулу.</a:t>
            </a:r>
          </a:p>
          <a:p>
            <a:r>
              <a:rPr lang="ru-RU" dirty="0" smtClean="0"/>
              <a:t>Для выявления природы циклической частоты </a:t>
            </a:r>
            <a:r>
              <a:rPr lang="ru-RU" dirty="0" smtClean="0">
                <a:sym typeface="Symbol"/>
              </a:rPr>
              <a:t> </a:t>
            </a:r>
            <a:r>
              <a:rPr lang="ru-RU" dirty="0" smtClean="0"/>
              <a:t>и фазы колебаний </a:t>
            </a:r>
            <a:r>
              <a:rPr lang="ru-RU" dirty="0" smtClean="0">
                <a:sym typeface="Symbol"/>
              </a:rPr>
              <a:t> рассматриваем</a:t>
            </a:r>
          </a:p>
          <a:p>
            <a:r>
              <a:rPr lang="ru-RU" dirty="0">
                <a:sym typeface="Symbol"/>
              </a:rPr>
              <a:t>р</a:t>
            </a:r>
            <a:r>
              <a:rPr lang="ru-RU" dirty="0" smtClean="0">
                <a:sym typeface="Symbol"/>
              </a:rPr>
              <a:t>азвертку колебаний в окружность.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61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56" y="-603448"/>
            <a:ext cx="574357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5513" y="909553"/>
            <a:ext cx="430848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Демонстрация:  яркий пластилиновый</a:t>
            </a:r>
          </a:p>
          <a:p>
            <a:r>
              <a:rPr lang="ru-RU" dirty="0" smtClean="0"/>
              <a:t> шарик на вращающемся колесе –</a:t>
            </a:r>
          </a:p>
          <a:p>
            <a:r>
              <a:rPr lang="ru-RU" dirty="0" smtClean="0"/>
              <a:t>вид спереди и сбоку.</a:t>
            </a:r>
          </a:p>
          <a:p>
            <a:endParaRPr lang="ru-RU" dirty="0"/>
          </a:p>
          <a:p>
            <a:r>
              <a:rPr lang="ru-RU" dirty="0" smtClean="0"/>
              <a:t>На рисунке рассматриваем движение</a:t>
            </a:r>
          </a:p>
          <a:p>
            <a:r>
              <a:rPr lang="ru-RU" dirty="0" smtClean="0"/>
              <a:t>точки по окружности и ее проекции –</a:t>
            </a:r>
          </a:p>
          <a:p>
            <a:r>
              <a:rPr lang="ru-RU" dirty="0" smtClean="0"/>
              <a:t>вдоль  вертикального диаметра.</a:t>
            </a:r>
          </a:p>
          <a:p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Понятие циклической или круговой</a:t>
            </a:r>
          </a:p>
          <a:p>
            <a:r>
              <a:rPr lang="ru-RU" dirty="0" smtClean="0"/>
              <a:t>частоты  и угла вращения было введено </a:t>
            </a:r>
          </a:p>
          <a:p>
            <a:r>
              <a:rPr lang="ru-RU" dirty="0" smtClean="0"/>
              <a:t> при изучении движения по окружности.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5517232"/>
            <a:ext cx="7944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выяснения, от чего зависят основные параметры колебаний, необходимо </a:t>
            </a:r>
          </a:p>
          <a:p>
            <a:r>
              <a:rPr lang="ru-RU" dirty="0" smtClean="0"/>
              <a:t>сначала ввести графическое описание колебаний.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2367026"/>
            <a:ext cx="111252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88640"/>
            <a:ext cx="895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График колебаний сначала строим как развертку колебательного движения во времени</a:t>
            </a:r>
          </a:p>
          <a:p>
            <a:r>
              <a:rPr lang="ru-RU" dirty="0" smtClean="0"/>
              <a:t>на простом опыте:  водой на полу между рядами (колебания баночки с водой на нитке ).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834971"/>
            <a:ext cx="4898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Сначала зарисовываем вид полученной линии, </a:t>
            </a:r>
          </a:p>
          <a:p>
            <a:r>
              <a:rPr lang="ru-RU" dirty="0" smtClean="0"/>
              <a:t>а затем строим график.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2031"/>
            <a:ext cx="3078658" cy="191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валентина\Pictures\уроки\WP_0003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83149"/>
            <a:ext cx="3179060" cy="423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01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" y="174868"/>
            <a:ext cx="9077978" cy="482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685" y="5157191"/>
            <a:ext cx="870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помощью интерактивной модели  и реального маятника проверяем, от чего зависит</a:t>
            </a:r>
          </a:p>
          <a:p>
            <a:r>
              <a:rPr lang="ru-RU" dirty="0" smtClean="0"/>
              <a:t> величина периода колебаний математического маятника.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45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42888"/>
            <a:ext cx="678180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44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98040"/>
            <a:ext cx="1113472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661248"/>
            <a:ext cx="751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Вводим уравнение гармонических колебаний  и связь периода колебаний</a:t>
            </a:r>
          </a:p>
          <a:p>
            <a:r>
              <a:rPr lang="ru-RU" dirty="0" smtClean="0"/>
              <a:t>с циклической частотой..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87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471617"/>
            <a:ext cx="108585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169843"/>
            <a:ext cx="7079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Описание гармонических колебаний функцией </a:t>
            </a:r>
            <a:r>
              <a:rPr lang="en-US" dirty="0" err="1" smtClean="0"/>
              <a:t>cos</a:t>
            </a:r>
            <a:r>
              <a:rPr lang="en-US" dirty="0" smtClean="0">
                <a:sym typeface="Symbol"/>
              </a:rPr>
              <a:t>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маятнике рассматриваем, в каком случае колебания описываются </a:t>
            </a:r>
          </a:p>
          <a:p>
            <a:r>
              <a:rPr lang="ru-RU" dirty="0" smtClean="0"/>
              <a:t>функцией </a:t>
            </a:r>
            <a:r>
              <a:rPr lang="en-US" dirty="0" smtClean="0"/>
              <a:t>sin</a:t>
            </a:r>
            <a:r>
              <a:rPr lang="en-US" dirty="0" smtClean="0">
                <a:sym typeface="Symbol"/>
              </a:rPr>
              <a:t></a:t>
            </a:r>
            <a:r>
              <a:rPr lang="ru-RU" dirty="0" smtClean="0">
                <a:sym typeface="Symbol"/>
              </a:rPr>
              <a:t>, и в каком - </a:t>
            </a:r>
            <a:r>
              <a:rPr lang="en-US" dirty="0" err="1" smtClean="0">
                <a:sym typeface="Symbol"/>
              </a:rPr>
              <a:t>cos</a:t>
            </a:r>
            <a:r>
              <a:rPr lang="en-US" dirty="0" smtClean="0">
                <a:sym typeface="Symbol"/>
              </a:rPr>
              <a:t></a:t>
            </a:r>
            <a:r>
              <a:rPr lang="ru-RU" dirty="0" smtClean="0">
                <a:sym typeface="Symbol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623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347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валентина</cp:lastModifiedBy>
  <cp:revision>38</cp:revision>
  <dcterms:created xsi:type="dcterms:W3CDTF">2013-10-27T19:15:24Z</dcterms:created>
  <dcterms:modified xsi:type="dcterms:W3CDTF">2018-11-11T08:47:39Z</dcterms:modified>
</cp:coreProperties>
</file>